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5" r:id="rId3"/>
    <p:sldId id="473" r:id="rId4"/>
    <p:sldId id="490" r:id="rId5"/>
    <p:sldId id="491" r:id="rId6"/>
    <p:sldId id="481" r:id="rId7"/>
    <p:sldId id="484" r:id="rId8"/>
    <p:sldId id="482" r:id="rId9"/>
    <p:sldId id="486" r:id="rId10"/>
    <p:sldId id="485" r:id="rId11"/>
    <p:sldId id="483" r:id="rId12"/>
    <p:sldId id="487" r:id="rId13"/>
    <p:sldId id="488" r:id="rId14"/>
  </p:sldIdLst>
  <p:sldSz cx="12192000" cy="6858000"/>
  <p:notesSz cx="7104380" cy="1023493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F7E"/>
    <a:srgbClr val="D9A775"/>
    <a:srgbClr val="FE9D68"/>
    <a:srgbClr val="DE87A7"/>
    <a:srgbClr val="FCF8F4"/>
    <a:srgbClr val="F4E2D3"/>
    <a:srgbClr val="F9F0E8"/>
    <a:srgbClr val="8ABABC"/>
    <a:srgbClr val="FCFFFF"/>
    <a:srgbClr val="4E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EFD42F7-718C-4B98-AAEC-167E6DDD60A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0"/>
            <a:r>
              <a:rPr lang="en-US" altLang="zh-CN"/>
              <a:t>Second level</a:t>
            </a:r>
            <a:endParaRPr lang="en-US" altLang="zh-CN"/>
          </a:p>
          <a:p>
            <a:pPr lvl="2" indent="0"/>
            <a:r>
              <a:rPr lang="en-US" altLang="zh-CN"/>
              <a:t>Third level</a:t>
            </a:r>
            <a:endParaRPr lang="en-US" altLang="zh-CN"/>
          </a:p>
          <a:p>
            <a:pPr lvl="3" indent="0"/>
            <a:r>
              <a:rPr lang="en-US" altLang="zh-CN"/>
              <a:t>Fourth level</a:t>
            </a:r>
            <a:endParaRPr lang="en-US" altLang="zh-CN"/>
          </a:p>
          <a:p>
            <a:pPr lvl="4" indent="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21B2AA4F-B828-4D7C-AFD3-893933DAFCB4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en-US" altLang="zh-CN"/>
              <a:t>Click to edit Master text styles</a:t>
            </a:r>
            <a:endParaRPr lang="en-US" altLang="zh-CN"/>
          </a:p>
          <a:p>
            <a:pPr lvl="1" indent="-22860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581660" y="2294890"/>
            <a:ext cx="4309110" cy="1995170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500" b="1" kern="1200">
                <a:solidFill>
                  <a:schemeClr val="tx1"/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500" b="1" kern="1200">
                <a:solidFill>
                  <a:schemeClr val="tx1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500" b="1" kern="1200">
                <a:solidFill>
                  <a:schemeClr val="tx1"/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space!</a:t>
            </a:r>
            <a:endParaRPr lang="en-US" altLang="en-US" sz="3500" b="1" kern="1200">
              <a:solidFill>
                <a:schemeClr val="tx1"/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pic>
        <p:nvPicPr>
          <p:cNvPr id="3" name="Picture 2" descr="sacred spa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95" y="471805"/>
            <a:ext cx="3750945" cy="5645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10883900" cy="3861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" sz="3500" b="1">
                <a:latin typeface="Garamond" panose="02020404030301010803" charset="0"/>
                <a:cs typeface="Garamond" panose="02020404030301010803" charset="0"/>
              </a:rPr>
              <a:t>How do you create</a:t>
            </a:r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? </a:t>
            </a:r>
            <a:r>
              <a:rPr lang="" altLang="en-US" sz="3500" b="1">
                <a:latin typeface="Garamond" panose="02020404030301010803" charset="0"/>
                <a:cs typeface="Garamond" panose="02020404030301010803" charset="0"/>
              </a:rPr>
              <a:t>Continued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Write things into existence (journal/empty your soul/write a letter to yourself dated in the future/write a letter to a friend...)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Write a to-do list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Determine steps to take that day - no matter how tiny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108839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" altLang="en-US" sz="3500" b="1">
                <a:latin typeface="Garamond" panose="02020404030301010803" charset="0"/>
                <a:cs typeface="Garamond" panose="02020404030301010803" charset="0"/>
              </a:rPr>
              <a:t>Exercise</a:t>
            </a:r>
            <a:endParaRPr lang="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What will you name your sacred space?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At what time of the day will you create?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What will you focus your creative powers on?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pic>
        <p:nvPicPr>
          <p:cNvPr id="3" name="Picture 2" descr="sacred spac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655" y="1695450"/>
            <a:ext cx="6150610" cy="4804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031365"/>
            <a:ext cx="598487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What is a sacred manifestation space?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A sacred space is a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physical place and time set aside for you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 where you will </a:t>
            </a:r>
            <a:r>
              <a:rPr lang="" altLang="en-US" sz="3500" u="sng">
                <a:latin typeface="Garamond" panose="02020404030301010803" charset="0"/>
                <a:cs typeface="Garamond" panose="02020404030301010803" charset="0"/>
              </a:rPr>
              <a:t>utilize</a:t>
            </a:r>
            <a:r>
              <a:rPr lang="en-US" altLang="en-US" sz="3500" u="sng">
                <a:latin typeface="Garamond" panose="02020404030301010803" charset="0"/>
                <a:cs typeface="Garamond" panose="02020404030301010803" charset="0"/>
              </a:rPr>
              <a:t> all your senses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 to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create 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your desires. 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  <p:pic>
        <p:nvPicPr>
          <p:cNvPr id="4" name="Picture 3" descr="sacred spac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21855" y="2009775"/>
            <a:ext cx="3835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10883900" cy="3861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What are the benefits of a sacred space?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Find out what is happening inside of you: recognize if there's fear/anxiety/euphoria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Find your peace/center again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Focus consciously on what you want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Turn away from what you don't want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Create the reality that you want!  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10883900" cy="3861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W</a:t>
            </a:r>
            <a:r>
              <a:rPr lang="" altLang="en-US" sz="3500" b="1">
                <a:latin typeface="Garamond" panose="02020404030301010803" charset="0"/>
                <a:cs typeface="Garamond" panose="02020404030301010803" charset="0"/>
              </a:rPr>
              <a:t>hy do we need one?</a:t>
            </a:r>
            <a:endParaRPr lang="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Without a conscious effort from our part: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we are running on auto-pilot creating what we've been creating so far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we are experiencing the same emotions over and over again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we are having the same thoughts over and over again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we get caught up with busyness and bad news of the day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9300845" cy="3861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" altLang="en-US" sz="3500" b="1">
                <a:latin typeface="Garamond" panose="02020404030301010803" charset="0"/>
                <a:cs typeface="Garamond" panose="02020404030301010803" charset="0"/>
              </a:rPr>
              <a:t>Characteristics</a:t>
            </a:r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 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Same place everytime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Where you feel safe 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Comfortable, inviting, orderly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Pleasant temperature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Pleasant lighting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Pleasant view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10705465" cy="3861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" altLang="en-US" sz="3500" b="1">
                <a:latin typeface="Garamond" panose="02020404030301010803" charset="0"/>
                <a:cs typeface="Garamond" panose="02020404030301010803" charset="0"/>
              </a:rPr>
              <a:t>Preparation</a:t>
            </a:r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 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Set aside approximately 30 minutes of </a:t>
            </a:r>
            <a:r>
              <a:rPr lang="" altLang="en-US" sz="3500" u="sng">
                <a:latin typeface="Garamond" panose="02020404030301010803" charset="0"/>
                <a:cs typeface="Garamond" panose="02020404030301010803" charset="0"/>
              </a:rPr>
              <a:t>uninterrupted time just for you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 (mobile phone on flight mode)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  <a:sym typeface="+mn-ea"/>
              </a:rPr>
              <a:t>- Play some soothing background music  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Be silent for 10 minutes to clear your heart and mind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Focus on your breadth and allow yourself time to relax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- Have pen and paper at hand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1835785"/>
            <a:ext cx="106464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" altLang="en-US" sz="3500" b="1">
                <a:latin typeface="Garamond" panose="02020404030301010803" charset="0"/>
                <a:cs typeface="Garamond" panose="02020404030301010803" charset="0"/>
              </a:rPr>
              <a:t>What to bring</a:t>
            </a:r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 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For your eyes: a vision board/movie/book/card/photo...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For your ears: your voice/meditation/recording...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For your tastebuds: a soothing cup of tea/a glass of wine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For your touch: a piece of clothing/fabric/money/ microphone/award/...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For your nose: a perfumed candle/aromatherapy/male perfume... 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10646410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" altLang="en-US" sz="3500" b="1">
                <a:latin typeface="Garamond" panose="02020404030301010803" charset="0"/>
                <a:cs typeface="Garamond" panose="02020404030301010803" charset="0"/>
              </a:rPr>
              <a:t>EXERCISE: plan ahead what to bring</a:t>
            </a:r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 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endParaRPr lang="en-US" altLang="en-US" sz="1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For your eyes: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____________________________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For your ears: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_____________________________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For your tastebuds: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____________________________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For your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skin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: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_______________________________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For your nose: 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________________________________</a:t>
            </a:r>
            <a:endParaRPr lang="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4763" y="5948363"/>
            <a:ext cx="12165013" cy="693738"/>
          </a:xfrm>
          <a:prstGeom prst="rect">
            <a:avLst/>
          </a:prstGeom>
          <a:solidFill>
            <a:srgbClr val="F9F0E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3076" name="Text Box 14"/>
          <p:cNvSpPr txBox="1"/>
          <p:nvPr/>
        </p:nvSpPr>
        <p:spPr>
          <a:xfrm>
            <a:off x="688340" y="1340485"/>
            <a:ext cx="17818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en-US" sz="1500">
                <a:solidFill>
                  <a:srgbClr val="FD1F7E"/>
                </a:solidFill>
                <a:latin typeface="Mistral" panose="03090702030407020403" charset="0"/>
                <a:ea typeface="Microsoft YaHei UI" panose="020B0503020204020204" charset="-122"/>
              </a:rPr>
              <a:t>Become Kick-Ass!</a:t>
            </a:r>
            <a:endParaRPr lang="en-US" altLang="en-US" sz="1500">
              <a:solidFill>
                <a:srgbClr val="FD1F7E"/>
              </a:solidFill>
              <a:latin typeface="Mistral" panose="03090702030407020403" charset="0"/>
              <a:ea typeface="Microsoft YaHei UI" panose="020B0503020204020204" charset="-122"/>
            </a:endParaRPr>
          </a:p>
        </p:txBody>
      </p:sp>
      <p:pic>
        <p:nvPicPr>
          <p:cNvPr id="3077" name="Picture 15" descr="become kickass 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306705"/>
            <a:ext cx="1735455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6" descr="logo - best - 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6029325"/>
            <a:ext cx="296862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2"/>
          <p:cNvSpPr>
            <a:spLocks noGrp="1"/>
          </p:cNvSpPr>
          <p:nvPr>
            <p:ph type="ctrTitle"/>
          </p:nvPr>
        </p:nvSpPr>
        <p:spPr>
          <a:xfrm>
            <a:off x="2513965" y="306705"/>
            <a:ext cx="7091680" cy="1337945"/>
          </a:xfrm>
        </p:spPr>
        <p:txBody>
          <a:bodyPr lIns="91440" tIns="45720" rIns="91440" bIns="45720" anchor="b"/>
          <a:p>
            <a:pPr algn="l" defTabSz="914400">
              <a:buNone/>
            </a:pPr>
            <a: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  <a:t>CREATING MIRACLES</a:t>
            </a:r>
            <a:br>
              <a:rPr lang="en-US" altLang="en-US" sz="3000" kern="1200">
                <a:solidFill>
                  <a:srgbClr val="FD1F7E"/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Lesson 4: </a:t>
            </a:r>
            <a:b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</a:br>
            <a:r>
              <a:rPr lang="en-US" altLang="en-US" sz="3000" kern="1200">
                <a:solidFill>
                  <a:schemeClr val="bg1">
                    <a:lumMod val="65000"/>
                  </a:schemeClr>
                </a:solidFill>
                <a:latin typeface="Garamond" panose="02020404030301010803" charset="0"/>
                <a:ea typeface="+mj-ea"/>
                <a:cs typeface="+mj-cs"/>
              </a:rPr>
              <a:t>Creating your sacred manifestation space</a:t>
            </a:r>
            <a:endParaRPr lang="en-US" altLang="en-US" sz="3000" kern="1200">
              <a:solidFill>
                <a:schemeClr val="bg1">
                  <a:lumMod val="65000"/>
                </a:schemeClr>
              </a:solidFill>
              <a:latin typeface="Garamond" panose="02020404030301010803" charset="0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8340" y="2102485"/>
            <a:ext cx="108839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" sz="3500" b="1">
                <a:latin typeface="Garamond" panose="02020404030301010803" charset="0"/>
                <a:cs typeface="Garamond" panose="02020404030301010803" charset="0"/>
              </a:rPr>
              <a:t>How do you create</a:t>
            </a:r>
            <a:r>
              <a:rPr lang="en-US" altLang="en-US" sz="3500" b="1">
                <a:latin typeface="Garamond" panose="02020404030301010803" charset="0"/>
                <a:cs typeface="Garamond" panose="02020404030301010803" charset="0"/>
              </a:rPr>
              <a:t>? </a:t>
            </a:r>
            <a:endParaRPr lang="en-US" altLang="en-US" sz="3500" b="1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en-US" altLang="en-US" sz="3500" u="sng">
                <a:latin typeface="Garamond" panose="02020404030301010803" charset="0"/>
                <a:cs typeface="Garamond" panose="02020404030301010803" charset="0"/>
              </a:rPr>
              <a:t>Imagine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 things into existence (thoughts/visualization)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en-US" altLang="en-US" sz="3500" u="sng">
                <a:latin typeface="Garamond" panose="02020404030301010803" charset="0"/>
                <a:cs typeface="Garamond" panose="02020404030301010803" charset="0"/>
              </a:rPr>
              <a:t>Speak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 things into existence (affirmations/story/declaration)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- </a:t>
            </a:r>
            <a:r>
              <a:rPr lang="en-US" altLang="en-US" sz="3500" u="sng">
                <a:latin typeface="Garamond" panose="02020404030301010803" charset="0"/>
                <a:cs typeface="Garamond" panose="02020404030301010803" charset="0"/>
              </a:rPr>
              <a:t>Feel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 things into existence (what emotion do you need? 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  <a:p>
            <a:pPr algn="l"/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e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.g. tenderness, passion, power, pride, determination, intelligence</a:t>
            </a:r>
            <a:r>
              <a:rPr lang="" altLang="en-US" sz="3500">
                <a:latin typeface="Garamond" panose="02020404030301010803" charset="0"/>
                <a:cs typeface="Garamond" panose="02020404030301010803" charset="0"/>
              </a:rPr>
              <a:t>, gratitude, love</a:t>
            </a:r>
            <a:r>
              <a:rPr lang="en-US" altLang="en-US" sz="3500">
                <a:latin typeface="Garamond" panose="02020404030301010803" charset="0"/>
                <a:cs typeface="Garamond" panose="02020404030301010803" charset="0"/>
              </a:rPr>
              <a:t>) </a:t>
            </a:r>
            <a:endParaRPr lang="en-US" altLang="en-US" sz="3500">
              <a:latin typeface="Garamond" panose="02020404030301010803" charset="0"/>
              <a:cs typeface="Garamond" panose="02020404030301010803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3418</Words>
  <Application>WPS Presentation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Mistral</vt:lpstr>
      <vt:lpstr>Microsoft YaHei UI</vt:lpstr>
      <vt:lpstr>Garamond</vt:lpstr>
      <vt:lpstr>Microsoft YaHei</vt:lpstr>
      <vt:lpstr/>
      <vt:lpstr>Arial Unicode MS</vt:lpstr>
      <vt:lpstr>Calibri Light</vt:lpstr>
      <vt:lpstr>Segoe Print</vt:lpstr>
      <vt:lpstr>Office Theme</vt:lpstr>
      <vt:lpstr>CREATING MIRACLES Lesson 4:  Creating your sacred manifestation space!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  <vt:lpstr>CREATING MIRACLES Lesson 4:  Creating your sacred manifestation 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Kick-Ass</dc:title>
  <dc:creator>Asus</dc:creator>
  <cp:lastModifiedBy>Barbara</cp:lastModifiedBy>
  <cp:revision>130</cp:revision>
  <dcterms:created xsi:type="dcterms:W3CDTF">2018-02-28T20:51:00Z</dcterms:created>
  <dcterms:modified xsi:type="dcterms:W3CDTF">2018-12-12T19:31:25Z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